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tai@villahermosa.gob.mx" TargetMode="External"/><Relationship Id="rId2" Type="http://schemas.openxmlformats.org/officeDocument/2006/relationships/hyperlink" Target="mailto:homero.aparicio@villahermosa.gob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2B3E03C-07C4-4C4E-96B3-54EC63737028}"/>
              </a:ext>
            </a:extLst>
          </p:cNvPr>
          <p:cNvSpPr txBox="1"/>
          <p:nvPr/>
        </p:nvSpPr>
        <p:spPr>
          <a:xfrm>
            <a:off x="1053440" y="1874607"/>
            <a:ext cx="703711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Lic. Homero Aparicio Brown</a:t>
            </a:r>
          </a:p>
          <a:p>
            <a:pPr algn="ctr"/>
            <a:r>
              <a:rPr lang="es-MX" sz="1400" dirty="0"/>
              <a:t>Coordinador de Transparencia y Acceso a la Información Pública</a:t>
            </a:r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Correo electrónico:</a:t>
            </a:r>
          </a:p>
          <a:p>
            <a:pPr algn="ctr"/>
            <a:r>
              <a:rPr lang="es-MX" sz="1400" u="sng" dirty="0">
                <a:hlinkClick r:id="rId2"/>
              </a:rPr>
              <a:t>homero.aparicio@villahermosa.gob.mx</a:t>
            </a:r>
            <a:r>
              <a:rPr lang="es-MX" sz="1400" u="sng" dirty="0"/>
              <a:t> 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Coordinación</a:t>
            </a:r>
            <a:r>
              <a:rPr lang="es-MX" sz="1400" b="1" i="1" dirty="0"/>
              <a:t> </a:t>
            </a:r>
            <a:r>
              <a:rPr lang="es-MX" sz="1400" b="1" dirty="0"/>
              <a:t>de Transparencia y Acceso a la Información Pública y Módulo de Transparencia</a:t>
            </a:r>
          </a:p>
          <a:p>
            <a:pPr algn="ctr"/>
            <a:r>
              <a:rPr lang="es-MX" sz="1400" b="1" dirty="0"/>
              <a:t>de Acceso a la Información de la COTAIP</a:t>
            </a:r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Correo Institucional:</a:t>
            </a:r>
          </a:p>
          <a:p>
            <a:pPr algn="ctr"/>
            <a:r>
              <a:rPr lang="es-MX" sz="1400" u="sng" dirty="0">
                <a:hlinkClick r:id="rId3"/>
              </a:rPr>
              <a:t>ctai@villahermosa.gob.mx</a:t>
            </a:r>
            <a:endParaRPr lang="es-MX" sz="1400" u="sng" dirty="0"/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Domicilio:</a:t>
            </a:r>
          </a:p>
          <a:p>
            <a:pPr algn="ctr"/>
            <a:r>
              <a:rPr lang="es-MX" sz="1400" dirty="0"/>
              <a:t>Calle Retorno Vía 5, Edificio 105, 2do. Piso, Tabasco 2000.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Atención al Público:</a:t>
            </a:r>
          </a:p>
          <a:p>
            <a:pPr algn="ctr"/>
            <a:r>
              <a:rPr lang="es-MX" sz="1400" dirty="0"/>
              <a:t>De lunes a viernes de 8:00 a 16:00 </a:t>
            </a:r>
            <a:r>
              <a:rPr lang="es-MX" sz="1400" dirty="0" err="1"/>
              <a:t>hrs</a:t>
            </a:r>
            <a:r>
              <a:rPr lang="es-MX" sz="1400" dirty="0"/>
              <a:t>.</a:t>
            </a:r>
          </a:p>
          <a:p>
            <a:pPr algn="ctr"/>
            <a:endParaRPr lang="es-MX" sz="1400" dirty="0"/>
          </a:p>
          <a:p>
            <a:pPr algn="ctr"/>
            <a:r>
              <a:rPr lang="en-US" sz="1400" b="1" dirty="0" err="1"/>
              <a:t>Teléfono</a:t>
            </a:r>
            <a:r>
              <a:rPr lang="en-US" sz="1400" b="1" dirty="0"/>
              <a:t> </a:t>
            </a:r>
            <a:r>
              <a:rPr lang="en-US" sz="1400" b="1" dirty="0" err="1"/>
              <a:t>Directo</a:t>
            </a:r>
            <a:r>
              <a:rPr lang="en-US" sz="1400" b="1" dirty="0"/>
              <a:t>:</a:t>
            </a:r>
            <a:endParaRPr lang="es-MX" sz="1400" b="1" dirty="0"/>
          </a:p>
          <a:p>
            <a:pPr algn="ctr"/>
            <a:r>
              <a:rPr lang="en-US" sz="1400" dirty="0"/>
              <a:t>3 16 63 24</a:t>
            </a:r>
            <a:endParaRPr lang="es-MX" sz="1400" dirty="0"/>
          </a:p>
          <a:p>
            <a:pPr algn="ctr"/>
            <a:r>
              <a:rPr lang="en-US" sz="1400" dirty="0"/>
              <a:t> 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UBICACIÓN Y HORARIO DE ATENCIÓN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4967" y="1329269"/>
            <a:ext cx="6714066" cy="51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124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Gotham-Bold</vt:lpstr>
      <vt:lpstr>Gotham-Book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18</cp:revision>
  <dcterms:created xsi:type="dcterms:W3CDTF">2018-11-08T14:50:53Z</dcterms:created>
  <dcterms:modified xsi:type="dcterms:W3CDTF">2020-04-30T21:53:01Z</dcterms:modified>
</cp:coreProperties>
</file>